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3" r:id="rId4"/>
    <p:sldId id="274" r:id="rId5"/>
    <p:sldId id="27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F29"/>
    <a:srgbClr val="B2005D"/>
    <a:srgbClr val="E3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B273A-D66F-4EB0-83F6-6EEA935032DD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AC573-5DA9-4147-8354-AEA3E412BC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84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AC573-5DA9-4147-8354-AEA3E412BC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80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AC573-5DA9-4147-8354-AEA3E412BC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02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AC573-5DA9-4147-8354-AEA3E412BC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75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AC573-5DA9-4147-8354-AEA3E412BC8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43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AC573-5DA9-4147-8354-AEA3E412BC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11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FA7D33-C888-4485-8946-083FF86B9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E72CD8-9DAA-4EB3-B1A2-320478B6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164BBB-0854-4982-BAFC-0A3DEA73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C044B2-5B91-4538-8F20-B590AA7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83A784-F3A6-4642-AF77-DC6B4BA4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76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D935D7-634B-4B36-903C-685B229E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9E5D0D-6E22-45B7-BD3E-76F0ECC04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FC4DE6-B81E-4EFE-8CE0-FCB8766F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E8FF97-BA62-4114-A050-6625F2B6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081170-EE74-457C-8EBD-F26848E2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64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113E7FD-9AE8-4BEC-A23B-1FA290085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7FBEF7-2FF1-4182-8B05-DE59856BF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F060AD-E41C-4DAA-AD5E-4BF074B6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1D1CDB-209F-44D4-87CB-AE56513F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9578FB-92D1-4D47-88D0-A2845BC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27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557CA-C022-46F6-AEC3-3B878D03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91A3AB-5231-4FFE-A5B1-85FBE855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C965A-2A82-4636-BEE4-9E80C3DF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BCC1A5-5064-4937-A37C-E213A3EE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C059C9-E6CF-4513-AE77-D2E73B78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93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67DC74-CD7A-4321-B9B8-21ADBD2C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FDC21D-10FD-4576-AC98-0F2A30955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F79617-0392-48DF-832C-9E391957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CAEAD-BA6C-4ADE-82D9-F5629DA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2B9CDA-9F40-4309-B618-1E7BF9C5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82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47186B-453B-4E8F-A2B6-2E67DA3F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74A966-D8BF-4AA1-9EDF-8A5C1B522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95840AF-C5B4-435E-A2B2-76B0EA7C8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195634-D23C-4001-9D2D-CCC5083D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721AF8-FADC-4342-9338-A43AEA3A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D997A-0491-4C9F-8BC4-8623B820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78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B923AC-DDBC-4FB0-A006-CBD574A3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9C20D4-79E5-4478-AAC2-D3DCB2F4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D413F0-8EE8-4448-8FD7-AA7E3AF10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D74FB0A-1BAA-440E-87E7-F0ED090F1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EEA958-BA55-460C-B049-D05727D9A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E2C150-7770-43CC-8DB1-20FFD60A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475CE48-5284-4B85-899C-02BCE987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57B0038-7683-43B0-9A50-0DF075FA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29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F98F60-052B-4FCD-8A44-DF3C5509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207DF57-D233-4369-AF67-796419F0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8231FA-4DFF-4AF5-B801-DF2CD36F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7E82639-A9DF-4564-AB7F-DB8B0F0B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64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C43204-A72A-40B5-A545-814AD42B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010476-8B96-4A8B-BCB8-CF94D64B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867315-24AA-477B-8B8B-2A229FF4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59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A1CFA6-7079-4F9C-84FF-C0A24C57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6B4C57-AFD9-41CB-993C-C6FE3317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D3D811-2575-4B7D-984B-DB3F94144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431D63-725D-4B8F-95E6-B7A850D2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4B7B56-EF1E-457D-8908-9307C297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D6C08B-1EF3-4ED4-B93D-6ABC631B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01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222E31-5F38-413B-9109-B6940106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FC71EC0-D512-4679-9382-4A62C499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7596C8-A66D-4861-B486-18D6FBAFD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7188F5-5A02-49A4-B532-B88BC2A2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977B15-8BA8-47CE-8655-EF90C265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5E1FA4-D927-4558-8655-DCC5AF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9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6D545BD-E7EA-49FF-88D9-FB65291D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93EDD6A-3FD5-40AF-BCFD-7594AD72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6F463A-BC9E-4BBF-98A7-AB619869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5E41-A080-478D-B6ED-FF006FEC0B2F}" type="datetimeFigureOut">
              <a:rPr lang="ko-KR" altLang="en-US" smtClean="0"/>
              <a:t>2025-08-19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B09FF7-2A03-4C34-B4CC-4DA53ADE6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8CFC50-3D81-4020-9697-5F58528B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3828-2638-44E7-88D7-A52FAC14F8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32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DED527-DA65-4E3C-9D8C-F6212EB1A89D}"/>
              </a:ext>
            </a:extLst>
          </p:cNvPr>
          <p:cNvGrpSpPr/>
          <p:nvPr/>
        </p:nvGrpSpPr>
        <p:grpSpPr>
          <a:xfrm>
            <a:off x="341385" y="1376218"/>
            <a:ext cx="11515578" cy="5246254"/>
            <a:chOff x="341385" y="1376218"/>
            <a:chExt cx="11515578" cy="52462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F16BFB-7D55-4506-AF49-222912FA2769}"/>
                </a:ext>
              </a:extLst>
            </p:cNvPr>
            <p:cNvSpPr txBox="1"/>
            <p:nvPr/>
          </p:nvSpPr>
          <p:spPr>
            <a:xfrm>
              <a:off x="4252986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CA382-970C-4552-BEDB-6743414AB877}"/>
                </a:ext>
              </a:extLst>
            </p:cNvPr>
            <p:cNvSpPr txBox="1"/>
            <p:nvPr/>
          </p:nvSpPr>
          <p:spPr>
            <a:xfrm>
              <a:off x="341385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D53A27-016F-4248-821E-8BE288AA9C68}"/>
                </a:ext>
              </a:extLst>
            </p:cNvPr>
            <p:cNvSpPr txBox="1"/>
            <p:nvPr/>
          </p:nvSpPr>
          <p:spPr>
            <a:xfrm>
              <a:off x="8164587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7B667FC6-FA1E-4307-ADEB-843FF4A2D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-1" r="18924" b="87844"/>
          <a:stretch/>
        </p:blipFill>
        <p:spPr>
          <a:xfrm>
            <a:off x="410838" y="2535382"/>
            <a:ext cx="3553470" cy="35462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BE9B0E1-ECD3-4CF1-9976-1673566843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9" t="25768" r="22162" b="25231"/>
          <a:stretch/>
        </p:blipFill>
        <p:spPr>
          <a:xfrm>
            <a:off x="4319265" y="2756780"/>
            <a:ext cx="3553470" cy="155171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B5CB6B2-9371-44B1-9521-094D40D813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13064" r="34536" b="17576"/>
          <a:stretch/>
        </p:blipFill>
        <p:spPr>
          <a:xfrm>
            <a:off x="8204884" y="1842534"/>
            <a:ext cx="3611781" cy="475672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65EECE0-C89C-4CBC-A0A4-2CBC06EA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63" y="173664"/>
            <a:ext cx="1437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C6FF768C-5549-4974-B755-887D50A70D38}"/>
              </a:ext>
            </a:extLst>
          </p:cNvPr>
          <p:cNvGrpSpPr/>
          <p:nvPr/>
        </p:nvGrpSpPr>
        <p:grpSpPr>
          <a:xfrm>
            <a:off x="335037" y="215106"/>
            <a:ext cx="7060028" cy="401743"/>
            <a:chOff x="2955393" y="670090"/>
            <a:chExt cx="7060028" cy="401743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6E936E6A-1D7C-409C-BCA1-682B3F060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93" y="670090"/>
              <a:ext cx="399294" cy="401743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3A16A8B-5A91-4FCE-A453-9996AF62D32B}"/>
                </a:ext>
              </a:extLst>
            </p:cNvPr>
            <p:cNvSpPr/>
            <p:nvPr/>
          </p:nvSpPr>
          <p:spPr>
            <a:xfrm>
              <a:off x="3354687" y="681470"/>
              <a:ext cx="6660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Google Gemini Pro</a:t>
              </a:r>
              <a:r>
                <a:rPr lang="ko-KR" altLang="en-US" dirty="0"/>
                <a:t>버전 대학생 </a:t>
              </a:r>
              <a:r>
                <a:rPr lang="en-US" altLang="ko-KR" dirty="0"/>
                <a:t>1</a:t>
              </a:r>
              <a:r>
                <a:rPr lang="ko-KR" altLang="en-US" dirty="0"/>
                <a:t>년 무료 사용 인증 방법 안내</a:t>
              </a: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E52DA07-1BFE-4B8B-8BDA-0B84B324C820}"/>
              </a:ext>
            </a:extLst>
          </p:cNvPr>
          <p:cNvSpPr/>
          <p:nvPr/>
        </p:nvSpPr>
        <p:spPr>
          <a:xfrm>
            <a:off x="376111" y="1449993"/>
            <a:ext cx="3622923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Gemini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대학생 무료 사이트 이동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91948D1B-AFA8-44D3-BB32-520E6C73469B}"/>
              </a:ext>
            </a:extLst>
          </p:cNvPr>
          <p:cNvSpPr/>
          <p:nvPr/>
        </p:nvSpPr>
        <p:spPr>
          <a:xfrm>
            <a:off x="370540" y="1910047"/>
            <a:ext cx="3479581" cy="369332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https://gemini.google/students</a:t>
            </a:r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47D88EF-3204-4C94-A04F-5DB5219CE90A}"/>
              </a:ext>
            </a:extLst>
          </p:cNvPr>
          <p:cNvSpPr/>
          <p:nvPr/>
        </p:nvSpPr>
        <p:spPr>
          <a:xfrm>
            <a:off x="4356209" y="1449993"/>
            <a:ext cx="1700936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구글 로그인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19D33AEB-E3DF-42E8-AFEE-3D531319CD66}"/>
              </a:ext>
            </a:extLst>
          </p:cNvPr>
          <p:cNvSpPr/>
          <p:nvPr/>
        </p:nvSpPr>
        <p:spPr>
          <a:xfrm>
            <a:off x="370540" y="2392955"/>
            <a:ext cx="1990798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혜택받기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선택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949CFA3B-CFE1-414A-A2CE-FD4B4EF95307}"/>
              </a:ext>
            </a:extLst>
          </p:cNvPr>
          <p:cNvSpPr/>
          <p:nvPr/>
        </p:nvSpPr>
        <p:spPr>
          <a:xfrm>
            <a:off x="1801772" y="3832806"/>
            <a:ext cx="441217" cy="213173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E92F0BE-D68F-4F18-984D-161D1413BC64}"/>
              </a:ext>
            </a:extLst>
          </p:cNvPr>
          <p:cNvSpPr/>
          <p:nvPr/>
        </p:nvSpPr>
        <p:spPr>
          <a:xfrm>
            <a:off x="4356209" y="1912310"/>
            <a:ext cx="3141809" cy="369332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G-mail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계정으로 로그인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1040454-16A7-412B-AA83-9A96E5915D8B}"/>
              </a:ext>
            </a:extLst>
          </p:cNvPr>
          <p:cNvSpPr/>
          <p:nvPr/>
        </p:nvSpPr>
        <p:spPr>
          <a:xfrm>
            <a:off x="8245183" y="1449993"/>
            <a:ext cx="2561361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자격요건 확인 선택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FB6549BA-7438-4ADF-BFA1-60EFDF4E86CA}"/>
              </a:ext>
            </a:extLst>
          </p:cNvPr>
          <p:cNvSpPr/>
          <p:nvPr/>
        </p:nvSpPr>
        <p:spPr>
          <a:xfrm>
            <a:off x="8705954" y="4009035"/>
            <a:ext cx="2553173" cy="332057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3CFD42AA-A8E6-4BC6-85DB-6A910B8A5470}"/>
              </a:ext>
            </a:extLst>
          </p:cNvPr>
          <p:cNvSpPr/>
          <p:nvPr/>
        </p:nvSpPr>
        <p:spPr>
          <a:xfrm>
            <a:off x="376111" y="789360"/>
            <a:ext cx="11480852" cy="369332"/>
          </a:xfrm>
          <a:prstGeom prst="roundRect">
            <a:avLst/>
          </a:prstGeom>
          <a:solidFill>
            <a:srgbClr val="F69F2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Gemini 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이용 혜택 등록기간은 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2025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7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일까지입니다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7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827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DED527-DA65-4E3C-9D8C-F6212EB1A89D}"/>
              </a:ext>
            </a:extLst>
          </p:cNvPr>
          <p:cNvGrpSpPr/>
          <p:nvPr/>
        </p:nvGrpSpPr>
        <p:grpSpPr>
          <a:xfrm>
            <a:off x="341385" y="1376218"/>
            <a:ext cx="11515578" cy="5246254"/>
            <a:chOff x="341385" y="1376218"/>
            <a:chExt cx="11515578" cy="52462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F16BFB-7D55-4506-AF49-222912FA2769}"/>
                </a:ext>
              </a:extLst>
            </p:cNvPr>
            <p:cNvSpPr txBox="1"/>
            <p:nvPr/>
          </p:nvSpPr>
          <p:spPr>
            <a:xfrm>
              <a:off x="4252986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CA382-970C-4552-BEDB-6743414AB877}"/>
                </a:ext>
              </a:extLst>
            </p:cNvPr>
            <p:cNvSpPr txBox="1"/>
            <p:nvPr/>
          </p:nvSpPr>
          <p:spPr>
            <a:xfrm>
              <a:off x="341385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D53A27-016F-4248-821E-8BE288AA9C68}"/>
                </a:ext>
              </a:extLst>
            </p:cNvPr>
            <p:cNvSpPr txBox="1"/>
            <p:nvPr/>
          </p:nvSpPr>
          <p:spPr>
            <a:xfrm>
              <a:off x="8164587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D95C476F-8878-4FCA-BB95-81D816E65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4" t="6465" r="35476" b="10168"/>
          <a:stretch/>
        </p:blipFill>
        <p:spPr>
          <a:xfrm>
            <a:off x="811564" y="1810327"/>
            <a:ext cx="2752017" cy="481214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2AC1659-01D2-44CA-8C1C-A9D6A3F7A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r="34831" b="53396"/>
          <a:stretch/>
        </p:blipFill>
        <p:spPr>
          <a:xfrm>
            <a:off x="4295530" y="1396133"/>
            <a:ext cx="3591861" cy="282026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8E79350-6D14-438C-B8D8-073DBA6859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4579" r="9892" b="45904"/>
          <a:stretch/>
        </p:blipFill>
        <p:spPr>
          <a:xfrm>
            <a:off x="8229948" y="3602180"/>
            <a:ext cx="3561653" cy="2927924"/>
          </a:xfrm>
          <a:prstGeom prst="rect">
            <a:avLst/>
          </a:prstGeom>
        </p:spPr>
      </p:pic>
      <p:pic>
        <p:nvPicPr>
          <p:cNvPr id="17" name="Picture 2" descr="logo">
            <a:extLst>
              <a:ext uri="{FF2B5EF4-FFF2-40B4-BE49-F238E27FC236}">
                <a16:creationId xmlns:a16="http://schemas.microsoft.com/office/drawing/2014/main" id="{49CC90E9-E5A6-4BE4-95DD-60BAB39D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63" y="173664"/>
            <a:ext cx="1437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538F0210-8FEA-40CA-9137-A082A5B243DF}"/>
              </a:ext>
            </a:extLst>
          </p:cNvPr>
          <p:cNvGrpSpPr/>
          <p:nvPr/>
        </p:nvGrpSpPr>
        <p:grpSpPr>
          <a:xfrm>
            <a:off x="335037" y="215106"/>
            <a:ext cx="7060028" cy="401743"/>
            <a:chOff x="2955393" y="670090"/>
            <a:chExt cx="7060028" cy="401743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6A92618A-3C73-4DAA-9679-E554315B0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93" y="670090"/>
              <a:ext cx="399294" cy="401743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CC3C0FE-3B54-4A8C-BAD8-219B09ADC871}"/>
                </a:ext>
              </a:extLst>
            </p:cNvPr>
            <p:cNvSpPr/>
            <p:nvPr/>
          </p:nvSpPr>
          <p:spPr>
            <a:xfrm>
              <a:off x="3354687" y="681470"/>
              <a:ext cx="6660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Google Gemini Pro</a:t>
              </a:r>
              <a:r>
                <a:rPr lang="ko-KR" altLang="en-US" dirty="0"/>
                <a:t>버전 대학생 </a:t>
              </a:r>
              <a:r>
                <a:rPr lang="en-US" altLang="ko-KR" dirty="0"/>
                <a:t>1</a:t>
              </a:r>
              <a:r>
                <a:rPr lang="ko-KR" altLang="en-US" dirty="0"/>
                <a:t>년 무료 사용 인증 방법 안내</a:t>
              </a:r>
            </a:p>
          </p:txBody>
        </p:sp>
      </p:grp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AE74FDA-D141-4480-B6B8-F65DE6F5B5D5}"/>
              </a:ext>
            </a:extLst>
          </p:cNvPr>
          <p:cNvSpPr/>
          <p:nvPr/>
        </p:nvSpPr>
        <p:spPr>
          <a:xfrm>
            <a:off x="421772" y="1440995"/>
            <a:ext cx="3490725" cy="369332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수성대학교 검색 후 선택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0B280C04-9DCE-4DCF-8BC1-9E7EA3A1234E}"/>
              </a:ext>
            </a:extLst>
          </p:cNvPr>
          <p:cNvSpPr/>
          <p:nvPr/>
        </p:nvSpPr>
        <p:spPr>
          <a:xfrm>
            <a:off x="421773" y="854609"/>
            <a:ext cx="3490725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학생 신분 확인 입력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EF43F61-AFE9-437B-BDE2-67513AF409F4}"/>
              </a:ext>
            </a:extLst>
          </p:cNvPr>
          <p:cNvSpPr/>
          <p:nvPr/>
        </p:nvSpPr>
        <p:spPr>
          <a:xfrm>
            <a:off x="4367508" y="3177761"/>
            <a:ext cx="3418747" cy="359766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090C2DA-817A-4608-8798-A93D73E3BE7C}"/>
              </a:ext>
            </a:extLst>
          </p:cNvPr>
          <p:cNvSpPr/>
          <p:nvPr/>
        </p:nvSpPr>
        <p:spPr>
          <a:xfrm>
            <a:off x="4295530" y="854609"/>
            <a:ext cx="3490725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 교육기관으로 로그인 선택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81BDE7D2-BE55-4E0F-9A9D-0D8B65EFAC8D}"/>
              </a:ext>
            </a:extLst>
          </p:cNvPr>
          <p:cNvSpPr/>
          <p:nvPr/>
        </p:nvSpPr>
        <p:spPr>
          <a:xfrm>
            <a:off x="8319872" y="5661887"/>
            <a:ext cx="3418747" cy="359766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FFA89A4-92BB-43E2-BFA6-444DBCF77930}"/>
              </a:ext>
            </a:extLst>
          </p:cNvPr>
          <p:cNvSpPr/>
          <p:nvPr/>
        </p:nvSpPr>
        <p:spPr>
          <a:xfrm>
            <a:off x="8229947" y="849869"/>
            <a:ext cx="3540279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학생증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재학증명서 등록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E6553772-451F-4D2A-9A50-3D10AAE098F2}"/>
              </a:ext>
            </a:extLst>
          </p:cNvPr>
          <p:cNvSpPr/>
          <p:nvPr/>
        </p:nvSpPr>
        <p:spPr>
          <a:xfrm>
            <a:off x="8229948" y="1440994"/>
            <a:ext cx="3508671" cy="595283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“Google AI Pro </a:t>
            </a:r>
            <a:r>
              <a:rPr lang="ko-KR" alt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가입하기</a:t>
            </a:r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 시</a:t>
            </a:r>
            <a:endParaRPr lang="en-US" altLang="ko-KR" sz="16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6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번으로 이동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C47A7F0-98A7-4499-9CDA-B978B79A8196}"/>
              </a:ext>
            </a:extLst>
          </p:cNvPr>
          <p:cNvGrpSpPr/>
          <p:nvPr/>
        </p:nvGrpSpPr>
        <p:grpSpPr>
          <a:xfrm>
            <a:off x="8476086" y="2128646"/>
            <a:ext cx="3048000" cy="1016000"/>
            <a:chOff x="8486775" y="3297383"/>
            <a:chExt cx="3048000" cy="1016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3FCAFE92-D39C-4F02-9789-B3E69E2EB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8" t="47005" r="38182" b="38181"/>
            <a:stretch/>
          </p:blipFill>
          <p:spPr>
            <a:xfrm>
              <a:off x="8486775" y="3297383"/>
              <a:ext cx="3048000" cy="1016000"/>
            </a:xfrm>
            <a:prstGeom prst="rect">
              <a:avLst/>
            </a:prstGeom>
          </p:spPr>
        </p:pic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7A3672C-2CB5-4A34-BE50-6160D8F7EB5D}"/>
                </a:ext>
              </a:extLst>
            </p:cNvPr>
            <p:cNvSpPr/>
            <p:nvPr/>
          </p:nvSpPr>
          <p:spPr>
            <a:xfrm>
              <a:off x="9297442" y="3893516"/>
              <a:ext cx="1509103" cy="332057"/>
            </a:xfrm>
            <a:prstGeom prst="roundRect">
              <a:avLst/>
            </a:prstGeom>
            <a:noFill/>
            <a:ln w="25400">
              <a:solidFill>
                <a:srgbClr val="E32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05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DED527-DA65-4E3C-9D8C-F6212EB1A89D}"/>
              </a:ext>
            </a:extLst>
          </p:cNvPr>
          <p:cNvGrpSpPr/>
          <p:nvPr/>
        </p:nvGrpSpPr>
        <p:grpSpPr>
          <a:xfrm>
            <a:off x="341385" y="1376218"/>
            <a:ext cx="11515578" cy="5246254"/>
            <a:chOff x="341385" y="1376218"/>
            <a:chExt cx="11515578" cy="52462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F16BFB-7D55-4506-AF49-222912FA2769}"/>
                </a:ext>
              </a:extLst>
            </p:cNvPr>
            <p:cNvSpPr txBox="1"/>
            <p:nvPr/>
          </p:nvSpPr>
          <p:spPr>
            <a:xfrm>
              <a:off x="4252986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CA382-970C-4552-BEDB-6743414AB877}"/>
                </a:ext>
              </a:extLst>
            </p:cNvPr>
            <p:cNvSpPr txBox="1"/>
            <p:nvPr/>
          </p:nvSpPr>
          <p:spPr>
            <a:xfrm>
              <a:off x="341385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D53A27-016F-4248-821E-8BE288AA9C68}"/>
                </a:ext>
              </a:extLst>
            </p:cNvPr>
            <p:cNvSpPr txBox="1"/>
            <p:nvPr/>
          </p:nvSpPr>
          <p:spPr>
            <a:xfrm>
              <a:off x="8164587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871C9DB-3897-4CD5-8EE3-036277E5C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8" t="6920" r="39621" b="42407"/>
          <a:stretch/>
        </p:blipFill>
        <p:spPr>
          <a:xfrm>
            <a:off x="903718" y="1865745"/>
            <a:ext cx="2567709" cy="30664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0A00EA-44F5-4391-8403-09E2B15DC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3" t="3052" r="35807" b="59959"/>
          <a:stretch/>
        </p:blipFill>
        <p:spPr>
          <a:xfrm>
            <a:off x="4364182" y="1607126"/>
            <a:ext cx="3463636" cy="22383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13E48A-631B-4F01-9478-290E828BC5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8" t="25050" r="38182" b="6937"/>
          <a:stretch/>
        </p:blipFill>
        <p:spPr>
          <a:xfrm>
            <a:off x="8486775" y="1791730"/>
            <a:ext cx="3048000" cy="4664365"/>
          </a:xfrm>
          <a:prstGeom prst="rect">
            <a:avLst/>
          </a:prstGeom>
        </p:spPr>
      </p:pic>
      <p:pic>
        <p:nvPicPr>
          <p:cNvPr id="12" name="Picture 2" descr="logo">
            <a:extLst>
              <a:ext uri="{FF2B5EF4-FFF2-40B4-BE49-F238E27FC236}">
                <a16:creationId xmlns:a16="http://schemas.microsoft.com/office/drawing/2014/main" id="{A957F0FC-20A5-4DAD-ABD3-89FEFC8F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63" y="173664"/>
            <a:ext cx="1437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E410A88-B425-49A6-B332-F65A337AEEA1}"/>
              </a:ext>
            </a:extLst>
          </p:cNvPr>
          <p:cNvGrpSpPr/>
          <p:nvPr/>
        </p:nvGrpSpPr>
        <p:grpSpPr>
          <a:xfrm>
            <a:off x="335037" y="215106"/>
            <a:ext cx="7060028" cy="401743"/>
            <a:chOff x="2955393" y="670090"/>
            <a:chExt cx="7060028" cy="40174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17ED87F-C33E-4154-BD28-4C856E2C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93" y="670090"/>
              <a:ext cx="399294" cy="401743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AEC741CF-D752-478B-A7D5-E943F6E3F87D}"/>
                </a:ext>
              </a:extLst>
            </p:cNvPr>
            <p:cNvSpPr/>
            <p:nvPr/>
          </p:nvSpPr>
          <p:spPr>
            <a:xfrm>
              <a:off x="3354687" y="681470"/>
              <a:ext cx="6660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Google Gemini Pro</a:t>
              </a:r>
              <a:r>
                <a:rPr lang="ko-KR" altLang="en-US" dirty="0"/>
                <a:t>버전 대학생 </a:t>
              </a:r>
              <a:r>
                <a:rPr lang="en-US" altLang="ko-KR" dirty="0"/>
                <a:t>1</a:t>
              </a:r>
              <a:r>
                <a:rPr lang="ko-KR" altLang="en-US" dirty="0"/>
                <a:t>년 이용 사용 인증 방법 안내</a:t>
              </a:r>
            </a:p>
          </p:txBody>
        </p:sp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24F66D3-371C-4230-92D2-23880962A157}"/>
              </a:ext>
            </a:extLst>
          </p:cNvPr>
          <p:cNvSpPr/>
          <p:nvPr/>
        </p:nvSpPr>
        <p:spPr>
          <a:xfrm>
            <a:off x="4355950" y="886947"/>
            <a:ext cx="3500780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대학생 신분 검토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E2B03B9-9232-4FBF-9E2E-97B29345BBD6}"/>
              </a:ext>
            </a:extLst>
          </p:cNvPr>
          <p:cNvSpPr/>
          <p:nvPr/>
        </p:nvSpPr>
        <p:spPr>
          <a:xfrm>
            <a:off x="9297442" y="3893516"/>
            <a:ext cx="1509103" cy="332057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590404A-E845-4C79-9C62-42462270ABBF}"/>
              </a:ext>
            </a:extLst>
          </p:cNvPr>
          <p:cNvSpPr/>
          <p:nvPr/>
        </p:nvSpPr>
        <p:spPr>
          <a:xfrm>
            <a:off x="412528" y="886947"/>
            <a:ext cx="3518270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학생정보 파일 업로드 처리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ADADC1A-C52A-4D4F-B4BD-FB962DABDA22}"/>
              </a:ext>
            </a:extLst>
          </p:cNvPr>
          <p:cNvSpPr/>
          <p:nvPr/>
        </p:nvSpPr>
        <p:spPr>
          <a:xfrm>
            <a:off x="8239840" y="886947"/>
            <a:ext cx="3539631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10. Google AI Pro </a:t>
            </a:r>
            <a:r>
              <a:rPr lang="ko-KR" altLang="en-US" sz="17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가입하기 선택</a:t>
            </a:r>
          </a:p>
        </p:txBody>
      </p:sp>
    </p:spTree>
    <p:extLst>
      <p:ext uri="{BB962C8B-B14F-4D97-AF65-F5344CB8AC3E}">
        <p14:creationId xmlns:p14="http://schemas.microsoft.com/office/powerpoint/2010/main" val="246238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DED527-DA65-4E3C-9D8C-F6212EB1A89D}"/>
              </a:ext>
            </a:extLst>
          </p:cNvPr>
          <p:cNvGrpSpPr/>
          <p:nvPr/>
        </p:nvGrpSpPr>
        <p:grpSpPr>
          <a:xfrm>
            <a:off x="341385" y="1376218"/>
            <a:ext cx="11515578" cy="5246254"/>
            <a:chOff x="341385" y="1376218"/>
            <a:chExt cx="11515578" cy="52462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F16BFB-7D55-4506-AF49-222912FA2769}"/>
                </a:ext>
              </a:extLst>
            </p:cNvPr>
            <p:cNvSpPr txBox="1"/>
            <p:nvPr/>
          </p:nvSpPr>
          <p:spPr>
            <a:xfrm>
              <a:off x="4252986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CA382-970C-4552-BEDB-6743414AB877}"/>
                </a:ext>
              </a:extLst>
            </p:cNvPr>
            <p:cNvSpPr txBox="1"/>
            <p:nvPr/>
          </p:nvSpPr>
          <p:spPr>
            <a:xfrm>
              <a:off x="341385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D53A27-016F-4248-821E-8BE288AA9C68}"/>
                </a:ext>
              </a:extLst>
            </p:cNvPr>
            <p:cNvSpPr txBox="1"/>
            <p:nvPr/>
          </p:nvSpPr>
          <p:spPr>
            <a:xfrm>
              <a:off x="8164587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11FA88F-DBA6-4960-876D-88E8C6D5DD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3334" r="35249" b="18114"/>
          <a:stretch/>
        </p:blipFill>
        <p:spPr>
          <a:xfrm>
            <a:off x="418809" y="1648690"/>
            <a:ext cx="3537527" cy="470130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0F375A2-BA95-4F94-93E5-0488151E82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0" t="13063" r="35172" b="28889"/>
          <a:stretch/>
        </p:blipFill>
        <p:spPr>
          <a:xfrm>
            <a:off x="4308763" y="1648690"/>
            <a:ext cx="3574474" cy="398087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DBBA7EB-9464-437C-A4A5-A35646F36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7" t="15623" r="35094" b="15825"/>
          <a:stretch/>
        </p:blipFill>
        <p:spPr>
          <a:xfrm>
            <a:off x="8235663" y="1648689"/>
            <a:ext cx="3537528" cy="4701309"/>
          </a:xfrm>
          <a:prstGeom prst="rect">
            <a:avLst/>
          </a:prstGeom>
        </p:spPr>
      </p:pic>
      <p:pic>
        <p:nvPicPr>
          <p:cNvPr id="12" name="Picture 2" descr="logo">
            <a:extLst>
              <a:ext uri="{FF2B5EF4-FFF2-40B4-BE49-F238E27FC236}">
                <a16:creationId xmlns:a16="http://schemas.microsoft.com/office/drawing/2014/main" id="{E7AED6E9-8848-41CC-8240-420B5ABE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63" y="173664"/>
            <a:ext cx="1437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689F21CC-BBE9-40AA-B6D6-90F555CDBD15}"/>
              </a:ext>
            </a:extLst>
          </p:cNvPr>
          <p:cNvGrpSpPr/>
          <p:nvPr/>
        </p:nvGrpSpPr>
        <p:grpSpPr>
          <a:xfrm>
            <a:off x="335037" y="215106"/>
            <a:ext cx="7060028" cy="401743"/>
            <a:chOff x="2955393" y="670090"/>
            <a:chExt cx="7060028" cy="40174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DA08AC4-327C-41E9-A772-F47A39575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93" y="670090"/>
              <a:ext cx="399294" cy="401743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B523EF7-B6B9-40EF-AB65-F2B431902309}"/>
                </a:ext>
              </a:extLst>
            </p:cNvPr>
            <p:cNvSpPr/>
            <p:nvPr/>
          </p:nvSpPr>
          <p:spPr>
            <a:xfrm>
              <a:off x="3354687" y="681470"/>
              <a:ext cx="6660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Google Gemini Pro</a:t>
              </a:r>
              <a:r>
                <a:rPr lang="ko-KR" altLang="en-US" dirty="0"/>
                <a:t>버전 대학생 </a:t>
              </a:r>
              <a:r>
                <a:rPr lang="en-US" altLang="ko-KR" dirty="0"/>
                <a:t>1</a:t>
              </a:r>
              <a:r>
                <a:rPr lang="ko-KR" altLang="en-US" dirty="0"/>
                <a:t>년 이용 사용 인증 방법 안내</a:t>
              </a:r>
            </a:p>
          </p:txBody>
        </p: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6B43021-1C2F-430A-B727-A3CBDC0C6514}"/>
              </a:ext>
            </a:extLst>
          </p:cNvPr>
          <p:cNvSpPr/>
          <p:nvPr/>
        </p:nvSpPr>
        <p:spPr>
          <a:xfrm>
            <a:off x="923014" y="3805381"/>
            <a:ext cx="2512913" cy="314774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F9774F8-472C-470D-AC48-A8108A960A2B}"/>
              </a:ext>
            </a:extLst>
          </p:cNvPr>
          <p:cNvSpPr/>
          <p:nvPr/>
        </p:nvSpPr>
        <p:spPr>
          <a:xfrm>
            <a:off x="418809" y="895937"/>
            <a:ext cx="3537527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학생 혜택 받기 선택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2940BDA-7EE3-4EE7-AD34-3485C61E7515}"/>
              </a:ext>
            </a:extLst>
          </p:cNvPr>
          <p:cNvSpPr/>
          <p:nvPr/>
        </p:nvSpPr>
        <p:spPr>
          <a:xfrm>
            <a:off x="8308790" y="2993771"/>
            <a:ext cx="2017466" cy="332057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5CB9C8B1-E7E7-49E4-A3D9-0EE8CB0BAACF}"/>
              </a:ext>
            </a:extLst>
          </p:cNvPr>
          <p:cNvSpPr/>
          <p:nvPr/>
        </p:nvSpPr>
        <p:spPr>
          <a:xfrm>
            <a:off x="4327236" y="895937"/>
            <a:ext cx="3537527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약관 동의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3AEBE30-CB49-462C-BE40-454375FF997A}"/>
              </a:ext>
            </a:extLst>
          </p:cNvPr>
          <p:cNvSpPr/>
          <p:nvPr/>
        </p:nvSpPr>
        <p:spPr>
          <a:xfrm>
            <a:off x="7254541" y="4887238"/>
            <a:ext cx="420877" cy="314774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840E89C4-4CFD-491B-8FE3-C0C401634E50}"/>
              </a:ext>
            </a:extLst>
          </p:cNvPr>
          <p:cNvSpPr/>
          <p:nvPr/>
        </p:nvSpPr>
        <p:spPr>
          <a:xfrm>
            <a:off x="8235664" y="895937"/>
            <a:ext cx="3537527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결재 수단 추가</a:t>
            </a:r>
          </a:p>
        </p:txBody>
      </p:sp>
    </p:spTree>
    <p:extLst>
      <p:ext uri="{BB962C8B-B14F-4D97-AF65-F5344CB8AC3E}">
        <p14:creationId xmlns:p14="http://schemas.microsoft.com/office/powerpoint/2010/main" val="417067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F9DED527-DA65-4E3C-9D8C-F6212EB1A89D}"/>
              </a:ext>
            </a:extLst>
          </p:cNvPr>
          <p:cNvGrpSpPr/>
          <p:nvPr/>
        </p:nvGrpSpPr>
        <p:grpSpPr>
          <a:xfrm>
            <a:off x="341385" y="1376218"/>
            <a:ext cx="11515578" cy="5246254"/>
            <a:chOff x="341385" y="1376218"/>
            <a:chExt cx="11515578" cy="52462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F16BFB-7D55-4506-AF49-222912FA2769}"/>
                </a:ext>
              </a:extLst>
            </p:cNvPr>
            <p:cNvSpPr txBox="1"/>
            <p:nvPr/>
          </p:nvSpPr>
          <p:spPr>
            <a:xfrm>
              <a:off x="4252986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2CA382-970C-4552-BEDB-6743414AB877}"/>
                </a:ext>
              </a:extLst>
            </p:cNvPr>
            <p:cNvSpPr txBox="1"/>
            <p:nvPr/>
          </p:nvSpPr>
          <p:spPr>
            <a:xfrm>
              <a:off x="341385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D53A27-016F-4248-821E-8BE288AA9C68}"/>
                </a:ext>
              </a:extLst>
            </p:cNvPr>
            <p:cNvSpPr txBox="1"/>
            <p:nvPr/>
          </p:nvSpPr>
          <p:spPr>
            <a:xfrm>
              <a:off x="8164587" y="1376218"/>
              <a:ext cx="3692376" cy="5246254"/>
            </a:xfrm>
            <a:prstGeom prst="rect">
              <a:avLst/>
            </a:prstGeom>
            <a:noFill/>
            <a:ln>
              <a:solidFill>
                <a:schemeClr val="tx1">
                  <a:alpha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D2CCC9F-E14B-44F6-BF22-D854622E0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3" t="12122" r="35480" b="11784"/>
          <a:stretch/>
        </p:blipFill>
        <p:spPr>
          <a:xfrm>
            <a:off x="464991" y="1403927"/>
            <a:ext cx="3445164" cy="52185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9BB9262-5837-483E-AAEE-80DD6203B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8" r="37121"/>
          <a:stretch/>
        </p:blipFill>
        <p:spPr>
          <a:xfrm>
            <a:off x="4673600" y="1396164"/>
            <a:ext cx="2844800" cy="520636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BB01CF7-6F19-4112-B26C-D6C3F31FD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7" b="73191"/>
          <a:stretch/>
        </p:blipFill>
        <p:spPr>
          <a:xfrm>
            <a:off x="8291155" y="2861827"/>
            <a:ext cx="3435854" cy="196201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AEA4E6E-2FA5-41B8-9521-3DBB6195C3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61602" r="27832" b="3463"/>
          <a:stretch/>
        </p:blipFill>
        <p:spPr>
          <a:xfrm>
            <a:off x="8291155" y="4989294"/>
            <a:ext cx="3435854" cy="1467722"/>
          </a:xfrm>
          <a:prstGeom prst="rect">
            <a:avLst/>
          </a:prstGeom>
        </p:spPr>
      </p:pic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D8EEC57B-3667-42AC-9D40-26548499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63" y="173664"/>
            <a:ext cx="1437400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2AD89808-4A2F-4159-A9B6-4DFEA5A8A560}"/>
              </a:ext>
            </a:extLst>
          </p:cNvPr>
          <p:cNvGrpSpPr/>
          <p:nvPr/>
        </p:nvGrpSpPr>
        <p:grpSpPr>
          <a:xfrm>
            <a:off x="335037" y="215106"/>
            <a:ext cx="7060028" cy="401743"/>
            <a:chOff x="2955393" y="670090"/>
            <a:chExt cx="7060028" cy="401743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C43E9B7-4F9D-4841-9B1E-E374FEB50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93" y="670090"/>
              <a:ext cx="399294" cy="401743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BE6A849-24C7-4E12-838B-1AFC3939DFC3}"/>
                </a:ext>
              </a:extLst>
            </p:cNvPr>
            <p:cNvSpPr/>
            <p:nvPr/>
          </p:nvSpPr>
          <p:spPr>
            <a:xfrm>
              <a:off x="3354687" y="681470"/>
              <a:ext cx="6660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Google Gemini Pro</a:t>
              </a:r>
              <a:r>
                <a:rPr lang="ko-KR" altLang="en-US" dirty="0"/>
                <a:t>버전 대학생 </a:t>
              </a:r>
              <a:r>
                <a:rPr lang="en-US" altLang="ko-KR" dirty="0"/>
                <a:t>1</a:t>
              </a:r>
              <a:r>
                <a:rPr lang="ko-KR" altLang="en-US" dirty="0"/>
                <a:t>년 무료 사용 인증 방법 안내</a:t>
              </a:r>
            </a:p>
          </p:txBody>
        </p:sp>
      </p:grp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C07FBE44-1A46-4AEF-AE80-686D38CE8F58}"/>
              </a:ext>
            </a:extLst>
          </p:cNvPr>
          <p:cNvSpPr/>
          <p:nvPr/>
        </p:nvSpPr>
        <p:spPr>
          <a:xfrm>
            <a:off x="5227782" y="6123709"/>
            <a:ext cx="1865745" cy="333306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67568C7-0222-4FFB-B4BE-DB064DE6B6FF}"/>
              </a:ext>
            </a:extLst>
          </p:cNvPr>
          <p:cNvSpPr/>
          <p:nvPr/>
        </p:nvSpPr>
        <p:spPr>
          <a:xfrm>
            <a:off x="464991" y="1454238"/>
            <a:ext cx="3445164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14.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정기 결재 선택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906037D-2B27-47F7-BD13-EF19B9EFA734}"/>
              </a:ext>
            </a:extLst>
          </p:cNvPr>
          <p:cNvSpPr/>
          <p:nvPr/>
        </p:nvSpPr>
        <p:spPr>
          <a:xfrm>
            <a:off x="335037" y="636795"/>
            <a:ext cx="11521926" cy="623748"/>
          </a:xfrm>
          <a:prstGeom prst="roundRect">
            <a:avLst/>
          </a:prstGeom>
          <a:solidFill>
            <a:srgbClr val="F69F2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Gemini 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 이용 기간 종료 후 등록된 결재수단으로 정기 결재가 </a:t>
            </a:r>
            <a:r>
              <a:rPr lang="ko-KR" altLang="en-US" sz="17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진행되오니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이용에 유의하시기 바랍니다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체험기간 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 만료 전 취소 가능</a:t>
            </a:r>
            <a:r>
              <a:rPr lang="en-US" altLang="ko-KR" sz="17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7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7177F28-7DB9-4CE3-9EBD-6C64EA14D257}"/>
              </a:ext>
            </a:extLst>
          </p:cNvPr>
          <p:cNvSpPr/>
          <p:nvPr/>
        </p:nvSpPr>
        <p:spPr>
          <a:xfrm>
            <a:off x="2735335" y="6170406"/>
            <a:ext cx="1081453" cy="331995"/>
          </a:xfrm>
          <a:prstGeom prst="roundRect">
            <a:avLst/>
          </a:prstGeom>
          <a:noFill/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CB5F1ED-53ED-4F2D-AD32-F535EED96899}"/>
              </a:ext>
            </a:extLst>
          </p:cNvPr>
          <p:cNvSpPr/>
          <p:nvPr/>
        </p:nvSpPr>
        <p:spPr>
          <a:xfrm>
            <a:off x="4295530" y="1454238"/>
            <a:ext cx="3561200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15. Gemini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이동 선택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16BFE6A-C670-4002-AE88-0545256F535E}"/>
              </a:ext>
            </a:extLst>
          </p:cNvPr>
          <p:cNvSpPr/>
          <p:nvPr/>
        </p:nvSpPr>
        <p:spPr>
          <a:xfrm>
            <a:off x="8234800" y="1454238"/>
            <a:ext cx="3561200" cy="369332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16. Gemini 2.5 Pro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버전 확인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2C03E834-FABE-4042-A761-8B4C2D1D757F}"/>
              </a:ext>
            </a:extLst>
          </p:cNvPr>
          <p:cNvSpPr/>
          <p:nvPr/>
        </p:nvSpPr>
        <p:spPr>
          <a:xfrm>
            <a:off x="8228482" y="1929467"/>
            <a:ext cx="3561200" cy="555115"/>
          </a:xfrm>
          <a:prstGeom prst="roundRect">
            <a:avLst/>
          </a:prstGeom>
          <a:solidFill>
            <a:srgbClr val="E32333"/>
          </a:solidFill>
          <a:ln w="25400">
            <a:solidFill>
              <a:srgbClr val="E3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구독취소는 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Google One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설정 페이지에서 멤버십 취소 메뉴에서 가능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764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228</Words>
  <Application>Microsoft Office PowerPoint</Application>
  <PresentationFormat>와이드스크린</PresentationFormat>
  <Paragraphs>35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최성주(sungju214@sc.ac.kr)</dc:creator>
  <cp:lastModifiedBy>최성주(sungju214@sc.ac.kr)</cp:lastModifiedBy>
  <cp:revision>16</cp:revision>
  <dcterms:created xsi:type="dcterms:W3CDTF">2025-08-18T06:40:20Z</dcterms:created>
  <dcterms:modified xsi:type="dcterms:W3CDTF">2025-08-18T16:49:31Z</dcterms:modified>
</cp:coreProperties>
</file>